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684" autoAdjust="0"/>
  </p:normalViewPr>
  <p:slideViewPr>
    <p:cSldViewPr>
      <p:cViewPr varScale="1">
        <p:scale>
          <a:sx n="49" d="100"/>
          <a:sy n="49" d="100"/>
        </p:scale>
        <p:origin x="-5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1C3C-9A9C-4F94-BE84-6434D774D43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AD1B-D52A-4CC9-89A5-7FAF81F789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1C3C-9A9C-4F94-BE84-6434D774D43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AD1B-D52A-4CC9-89A5-7FAF81F78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1C3C-9A9C-4F94-BE84-6434D774D43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AD1B-D52A-4CC9-89A5-7FAF81F78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1C3C-9A9C-4F94-BE84-6434D774D43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AD1B-D52A-4CC9-89A5-7FAF81F78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1C3C-9A9C-4F94-BE84-6434D774D43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AD1B-D52A-4CC9-89A5-7FAF81F78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1C3C-9A9C-4F94-BE84-6434D774D43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AD1B-D52A-4CC9-89A5-7FAF81F78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1C3C-9A9C-4F94-BE84-6434D774D43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AD1B-D52A-4CC9-89A5-7FAF81F78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1C3C-9A9C-4F94-BE84-6434D774D43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AD1B-D52A-4CC9-89A5-7FAF81F78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1C3C-9A9C-4F94-BE84-6434D774D43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AD1B-D52A-4CC9-89A5-7FAF81F78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1C3C-9A9C-4F94-BE84-6434D774D43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AD1B-D52A-4CC9-89A5-7FAF81F789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D4F1C3C-9A9C-4F94-BE84-6434D774D43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8E1AD1B-D52A-4CC9-89A5-7FAF81F78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D4F1C3C-9A9C-4F94-BE84-6434D774D43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E1AD1B-D52A-4CC9-89A5-7FAF81F78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8305800" cy="1905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latin typeface="Broadway" pitchFamily="82" charset="0"/>
              </a:rPr>
              <a:t>Annotating Text</a:t>
            </a:r>
            <a:endParaRPr lang="en-US" sz="6000" b="1" dirty="0">
              <a:solidFill>
                <a:srgbClr val="FFFF00"/>
              </a:solidFill>
              <a:latin typeface="Broadway" pitchFamily="82" charset="0"/>
            </a:endParaRPr>
          </a:p>
        </p:txBody>
      </p:sp>
      <p:pic>
        <p:nvPicPr>
          <p:cNvPr id="1027" name="Picture 3" descr="C:\Documents and Settings\hheidt\Local Settings\Temporary Internet Files\Content.IE5\Y00J4WW1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762000"/>
            <a:ext cx="2544763" cy="2679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story was about____________________________________________________________________________________________________________.</a:t>
            </a:r>
          </a:p>
          <a:p>
            <a:r>
              <a:rPr lang="en-US" dirty="0" smtClean="0"/>
              <a:t>Should be 5-7 sentences long.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is my target? What will I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able to annotate text using the CROP QVS method.</a:t>
            </a:r>
          </a:p>
          <a:p>
            <a:r>
              <a:rPr lang="en-US" dirty="0" smtClean="0"/>
              <a:t>To be able to read for: </a:t>
            </a:r>
          </a:p>
          <a:p>
            <a:r>
              <a:rPr lang="en-US" dirty="0" smtClean="0"/>
              <a:t>m</a:t>
            </a:r>
            <a:r>
              <a:rPr lang="en-US" dirty="0" smtClean="0"/>
              <a:t>eaning and </a:t>
            </a:r>
          </a:p>
          <a:p>
            <a:r>
              <a:rPr lang="en-US" dirty="0" smtClean="0"/>
              <a:t>understanding</a:t>
            </a:r>
            <a:endParaRPr lang="en-US" dirty="0"/>
          </a:p>
        </p:txBody>
      </p:sp>
      <p:pic>
        <p:nvPicPr>
          <p:cNvPr id="7172" name="Picture 4" descr="C:\Documents and Settings\hheidt\Local Settings\Temporary Internet Files\Content.IE5\LD4ACCWV\MC90038259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895600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CROP QVS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 smtClean="0"/>
              <a:t>C</a:t>
            </a:r>
            <a:r>
              <a:rPr lang="en-US" dirty="0" smtClean="0"/>
              <a:t>= </a:t>
            </a:r>
            <a:r>
              <a:rPr lang="en-US" i="1" dirty="0" smtClean="0"/>
              <a:t>CONNECTION</a:t>
            </a:r>
          </a:p>
          <a:p>
            <a:r>
              <a:rPr lang="en-US" sz="3600" b="1" u="sng" dirty="0" smtClean="0"/>
              <a:t>R</a:t>
            </a:r>
            <a:r>
              <a:rPr lang="en-US" dirty="0" smtClean="0"/>
              <a:t>=</a:t>
            </a:r>
            <a:r>
              <a:rPr lang="en-US" i="1" dirty="0" smtClean="0"/>
              <a:t>REACTION</a:t>
            </a:r>
          </a:p>
          <a:p>
            <a:r>
              <a:rPr lang="en-US" sz="3600" b="1" u="sng" dirty="0" smtClean="0"/>
              <a:t>O</a:t>
            </a:r>
            <a:r>
              <a:rPr lang="en-US" dirty="0" smtClean="0"/>
              <a:t>=</a:t>
            </a:r>
            <a:r>
              <a:rPr lang="en-US" i="1" dirty="0" smtClean="0"/>
              <a:t>OPINION</a:t>
            </a:r>
          </a:p>
          <a:p>
            <a:r>
              <a:rPr lang="en-US" sz="3600" b="1" u="sng" dirty="0" smtClean="0"/>
              <a:t>P</a:t>
            </a:r>
            <a:r>
              <a:rPr lang="en-US" dirty="0" smtClean="0"/>
              <a:t>= </a:t>
            </a:r>
            <a:r>
              <a:rPr lang="en-US" i="1" dirty="0" smtClean="0"/>
              <a:t>PREDICTION</a:t>
            </a:r>
          </a:p>
          <a:p>
            <a:r>
              <a:rPr lang="en-US" sz="3600" b="1" u="sng" dirty="0" smtClean="0"/>
              <a:t>Q</a:t>
            </a:r>
            <a:r>
              <a:rPr lang="en-US" dirty="0" smtClean="0"/>
              <a:t>=</a:t>
            </a:r>
            <a:r>
              <a:rPr lang="en-US" i="1" dirty="0" smtClean="0"/>
              <a:t>QUESTION</a:t>
            </a:r>
          </a:p>
          <a:p>
            <a:r>
              <a:rPr lang="en-US" sz="3600" b="1" u="sng" dirty="0" smtClean="0"/>
              <a:t>V</a:t>
            </a:r>
            <a:r>
              <a:rPr lang="en-US" dirty="0" smtClean="0"/>
              <a:t>=</a:t>
            </a:r>
            <a:r>
              <a:rPr lang="en-US" i="1" dirty="0" smtClean="0"/>
              <a:t>VISUALIZATION</a:t>
            </a:r>
          </a:p>
          <a:p>
            <a:r>
              <a:rPr lang="en-US" sz="3600" b="1" u="sng" dirty="0" smtClean="0"/>
              <a:t>S</a:t>
            </a:r>
            <a:r>
              <a:rPr lang="en-US" dirty="0" smtClean="0"/>
              <a:t>=</a:t>
            </a:r>
            <a:r>
              <a:rPr lang="en-US" i="1" dirty="0" smtClean="0"/>
              <a:t>SUMMARY</a:t>
            </a:r>
            <a:endParaRPr lang="en-US" i="1" dirty="0"/>
          </a:p>
        </p:txBody>
      </p:sp>
      <p:pic>
        <p:nvPicPr>
          <p:cNvPr id="2051" name="Picture 3" descr="C:\Documents and Settings\hheidt\Local Settings\Temporary Internet Files\Content.IE5\CC0G2E43\MC9003579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76400"/>
            <a:ext cx="1795882" cy="1905610"/>
          </a:xfrm>
          <a:prstGeom prst="rect">
            <a:avLst/>
          </a:prstGeom>
          <a:noFill/>
        </p:spPr>
      </p:pic>
      <p:pic>
        <p:nvPicPr>
          <p:cNvPr id="2052" name="Picture 4" descr="C:\Documents and Settings\hheidt\Local Settings\Temporary Internet Files\Content.IE5\556J0PDM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657600"/>
            <a:ext cx="1371600" cy="1371600"/>
          </a:xfrm>
          <a:prstGeom prst="rect">
            <a:avLst/>
          </a:prstGeom>
          <a:noFill/>
        </p:spPr>
      </p:pic>
      <p:pic>
        <p:nvPicPr>
          <p:cNvPr id="2053" name="Picture 5" descr="C:\Documents and Settings\hheidt\Local Settings\Temporary Internet Files\Content.IE5\556J0PDM\MC9004343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962400"/>
            <a:ext cx="1206500" cy="190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part where________ reminded me of________.</a:t>
            </a:r>
          </a:p>
          <a:p>
            <a:r>
              <a:rPr lang="en-US" dirty="0" smtClean="0"/>
              <a:t>When I read_______ I thought________.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Text- to- text</a:t>
            </a:r>
          </a:p>
          <a:p>
            <a:pPr>
              <a:buNone/>
            </a:pPr>
            <a:r>
              <a:rPr lang="en-US" dirty="0" smtClean="0"/>
              <a:t>Text -to- self</a:t>
            </a:r>
          </a:p>
          <a:p>
            <a:pPr>
              <a:buNone/>
            </a:pPr>
            <a:r>
              <a:rPr lang="en-US" dirty="0" smtClean="0"/>
              <a:t>Text- to- world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made me </a:t>
            </a:r>
            <a:r>
              <a:rPr lang="en-US" dirty="0" err="1" smtClean="0"/>
              <a:t>feel______because</a:t>
            </a:r>
            <a:r>
              <a:rPr lang="en-US" dirty="0" smtClean="0"/>
              <a:t>_____.</a:t>
            </a:r>
            <a:endParaRPr lang="en-US" dirty="0"/>
          </a:p>
        </p:txBody>
      </p:sp>
      <p:pic>
        <p:nvPicPr>
          <p:cNvPr id="6148" name="Picture 4" descr="C:\Documents and Settings\hheidt\Local Settings\Temporary Internet Files\Content.IE5\Y00J4WW1\MP90042758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505200"/>
            <a:ext cx="1948428" cy="1295400"/>
          </a:xfrm>
          <a:prstGeom prst="rect">
            <a:avLst/>
          </a:prstGeom>
          <a:noFill/>
        </p:spPr>
      </p:pic>
      <p:pic>
        <p:nvPicPr>
          <p:cNvPr id="6151" name="Picture 7" descr="C:\Documents and Settings\hheidt\Local Settings\Temporary Internet Files\Content.IE5\Y00J4WW1\MC90043381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200400"/>
            <a:ext cx="1828572" cy="1828572"/>
          </a:xfrm>
          <a:prstGeom prst="rect">
            <a:avLst/>
          </a:prstGeom>
          <a:noFill/>
        </p:spPr>
      </p:pic>
      <p:pic>
        <p:nvPicPr>
          <p:cNvPr id="6152" name="Picture 8" descr="C:\Documents and Settings\hheidt\Local Settings\Temporary Internet Files\Content.IE5\CC0G2E43\MC9004404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124200"/>
            <a:ext cx="1390650" cy="1828800"/>
          </a:xfrm>
          <a:prstGeom prst="rect">
            <a:avLst/>
          </a:prstGeom>
          <a:noFill/>
        </p:spPr>
      </p:pic>
      <p:pic>
        <p:nvPicPr>
          <p:cNvPr id="6153" name="Picture 9" descr="C:\Documents and Settings\hheidt\Local Settings\Temporary Internet Files\Content.IE5\LD4ACCWV\MC90043381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31242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 read_____, I thought_______.</a:t>
            </a:r>
          </a:p>
          <a:p>
            <a:r>
              <a:rPr lang="en-US" dirty="0" smtClean="0"/>
              <a:t>In my opinion I think________.</a:t>
            </a:r>
            <a:endParaRPr lang="en-US" dirty="0"/>
          </a:p>
        </p:txBody>
      </p:sp>
      <p:pic>
        <p:nvPicPr>
          <p:cNvPr id="5122" name="Picture 2" descr="C:\Documents and Settings\hheidt\Local Settings\Temporary Internet Files\Content.IE5\5JIZC88Q\MC9003118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0"/>
            <a:ext cx="3572028" cy="2897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predict that______ because_______.</a:t>
            </a:r>
          </a:p>
          <a:p>
            <a:r>
              <a:rPr lang="en-US" dirty="0" smtClean="0"/>
              <a:t>I think that _________ will happen.</a:t>
            </a:r>
          </a:p>
          <a:p>
            <a:endParaRPr lang="en-US" dirty="0"/>
          </a:p>
        </p:txBody>
      </p:sp>
      <p:pic>
        <p:nvPicPr>
          <p:cNvPr id="4099" name="Picture 3" descr="C:\Documents and Settings\hheidt\Local Settings\Temporary Internet Files\Content.IE5\LD4ACCWV\MC9003908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429000"/>
            <a:ext cx="2517375" cy="2963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wonder why ______?</a:t>
            </a:r>
          </a:p>
          <a:p>
            <a:r>
              <a:rPr lang="en-US" dirty="0" smtClean="0"/>
              <a:t>Why did_______?</a:t>
            </a:r>
          </a:p>
          <a:p>
            <a:r>
              <a:rPr lang="en-US" dirty="0" smtClean="0"/>
              <a:t>What if_______?</a:t>
            </a:r>
          </a:p>
          <a:p>
            <a:r>
              <a:rPr lang="en-US" dirty="0" smtClean="0"/>
              <a:t>What do you think about_______?</a:t>
            </a:r>
          </a:p>
          <a:p>
            <a:r>
              <a:rPr lang="en-US" dirty="0" smtClean="0"/>
              <a:t>How would you feel if_______?</a:t>
            </a:r>
          </a:p>
          <a:p>
            <a:r>
              <a:rPr lang="en-US" dirty="0" smtClean="0"/>
              <a:t>What would happen if_______?</a:t>
            </a:r>
          </a:p>
          <a:p>
            <a:r>
              <a:rPr lang="en-US" dirty="0" smtClean="0"/>
              <a:t>What caused_______?</a:t>
            </a:r>
          </a:p>
          <a:p>
            <a:r>
              <a:rPr lang="en-US" dirty="0" smtClean="0"/>
              <a:t>Why is _______?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could hear______.</a:t>
            </a:r>
          </a:p>
          <a:p>
            <a:r>
              <a:rPr lang="en-US" dirty="0" smtClean="0"/>
              <a:t>I could feel_______.</a:t>
            </a:r>
          </a:p>
          <a:p>
            <a:r>
              <a:rPr lang="en-US" dirty="0" smtClean="0"/>
              <a:t>I could taste______.</a:t>
            </a:r>
          </a:p>
          <a:p>
            <a:r>
              <a:rPr lang="en-US" dirty="0" smtClean="0"/>
              <a:t>I could see______.</a:t>
            </a:r>
          </a:p>
          <a:p>
            <a:r>
              <a:rPr lang="en-US" dirty="0" smtClean="0"/>
              <a:t>I could smell______.</a:t>
            </a:r>
          </a:p>
          <a:p>
            <a:r>
              <a:rPr lang="en-US" dirty="0" smtClean="0"/>
              <a:t>I can imagine______.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Documents and Settings\hheidt\Local Settings\Temporary Internet Files\Content.IE5\5W1TAYUE\MC9002381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28800"/>
            <a:ext cx="1193021" cy="1828800"/>
          </a:xfrm>
          <a:prstGeom prst="rect">
            <a:avLst/>
          </a:prstGeom>
          <a:noFill/>
        </p:spPr>
      </p:pic>
      <p:pic>
        <p:nvPicPr>
          <p:cNvPr id="3075" name="Picture 3" descr="C:\Documents and Settings\hheidt\Local Settings\Temporary Internet Files\Content.IE5\5W1TAYUE\MC9003474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676400"/>
            <a:ext cx="1092708" cy="1826057"/>
          </a:xfrm>
          <a:prstGeom prst="rect">
            <a:avLst/>
          </a:prstGeom>
          <a:noFill/>
        </p:spPr>
      </p:pic>
      <p:pic>
        <p:nvPicPr>
          <p:cNvPr id="3076" name="Picture 4" descr="C:\Documents and Settings\hheidt\Local Settings\Temporary Internet Files\Content.IE5\T9XDCO1Z\MP90044862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2438400"/>
            <a:ext cx="1828800" cy="1371600"/>
          </a:xfrm>
          <a:prstGeom prst="rect">
            <a:avLst/>
          </a:prstGeom>
          <a:noFill/>
        </p:spPr>
      </p:pic>
      <p:pic>
        <p:nvPicPr>
          <p:cNvPr id="3077" name="Picture 5" descr="C:\Documents and Settings\hheidt\Local Settings\Temporary Internet Files\Content.IE5\5W1TAYUE\MC90043438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267200"/>
            <a:ext cx="1841500" cy="1758950"/>
          </a:xfrm>
          <a:prstGeom prst="rect">
            <a:avLst/>
          </a:prstGeom>
          <a:noFill/>
        </p:spPr>
      </p:pic>
      <p:pic>
        <p:nvPicPr>
          <p:cNvPr id="3078" name="Picture 6" descr="C:\Documents and Settings\hheidt\Local Settings\Temporary Internet Files\Content.IE5\Y00J4WW1\MC90039084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4343400"/>
            <a:ext cx="1755648" cy="1816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181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Slide 1</vt:lpstr>
      <vt:lpstr>Where is my target? What will I learn?</vt:lpstr>
      <vt:lpstr>                    CROP QVS</vt:lpstr>
      <vt:lpstr>CONNECTION</vt:lpstr>
      <vt:lpstr>REACTION</vt:lpstr>
      <vt:lpstr>Opinion</vt:lpstr>
      <vt:lpstr>Prediction</vt:lpstr>
      <vt:lpstr>Question</vt:lpstr>
      <vt:lpstr>Visualization</vt:lpstr>
      <vt:lpstr>Summary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hheidt</dc:creator>
  <cp:lastModifiedBy>hheidt</cp:lastModifiedBy>
  <cp:revision>2</cp:revision>
  <dcterms:created xsi:type="dcterms:W3CDTF">2014-09-08T13:07:18Z</dcterms:created>
  <dcterms:modified xsi:type="dcterms:W3CDTF">2014-09-09T13:58:15Z</dcterms:modified>
</cp:coreProperties>
</file>