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518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B2683-9E5D-4F4F-838C-3A3A9ABEB0A4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F0A8C-4025-4992-B1AB-332C9DE95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652F510-38AE-41F1-A459-2A286552CA5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3DFCA3-CE40-424C-8D7A-F5A6A0C907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adley Hand ITC" pitchFamily="66" charset="0"/>
              </a:rPr>
              <a:t>         Questions for Dear Future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fontScale="92500"/>
          </a:bodyPr>
          <a:lstStyle/>
          <a:p>
            <a:pPr marL="582930" indent="-514350">
              <a:buAutoNum type="arabicPeriod"/>
            </a:pPr>
            <a:r>
              <a:rPr lang="en-US" dirty="0" smtClean="0"/>
              <a:t>How does James change as events unfold in the story?</a:t>
            </a:r>
          </a:p>
          <a:p>
            <a:pPr marL="582930" indent="-514350">
              <a:buAutoNum type="arabicPeriod"/>
            </a:pPr>
            <a:r>
              <a:rPr lang="en-US" dirty="0" smtClean="0"/>
              <a:t>Which word from the story best describes how James feels about growing up?</a:t>
            </a:r>
          </a:p>
          <a:p>
            <a:pPr marL="582930" indent="-514350">
              <a:buAutoNum type="arabicPeriod"/>
            </a:pPr>
            <a:r>
              <a:rPr lang="en-US" dirty="0" smtClean="0"/>
              <a:t>Which details from the story convey the theme?</a:t>
            </a:r>
          </a:p>
          <a:p>
            <a:pPr marL="582930" indent="-514350">
              <a:buAutoNum type="arabicPeriod"/>
            </a:pPr>
            <a:r>
              <a:rPr lang="en-US" dirty="0" smtClean="0"/>
              <a:t> Which word from the story best describes James’s internal conflict?</a:t>
            </a:r>
          </a:p>
          <a:p>
            <a:pPr marL="582930" indent="-514350">
              <a:buAutoNum type="arabicPeriod"/>
            </a:pPr>
            <a:r>
              <a:rPr lang="en-US" dirty="0" smtClean="0"/>
              <a:t>Why does the author include the following details about the journal?</a:t>
            </a:r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i="1" dirty="0" smtClean="0"/>
              <a:t>“My eye is drawn to a book that does not seem to belong. It has just a plain red cover. No title or anything.”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Belonging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Write 7-9 sentences for each question. Also include a introduction and conclusion paragraph.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What is the impact of fitting in?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 </a:t>
            </a:r>
            <a:r>
              <a:rPr lang="en-US" sz="3600" dirty="0" smtClean="0"/>
              <a:t>What do our differences teach us?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How are we changed by the changes around us?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What shapes your identity?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5208</TotalTime>
  <Words>110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         Questions for Dear Future</vt:lpstr>
      <vt:lpstr>Belonging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 Today is Tuesday, October 21,2014 </dc:title>
  <dc:creator>hheidt</dc:creator>
  <cp:lastModifiedBy>hheidt</cp:lastModifiedBy>
  <cp:revision>6</cp:revision>
  <dcterms:created xsi:type="dcterms:W3CDTF">2014-10-21T11:57:01Z</dcterms:created>
  <dcterms:modified xsi:type="dcterms:W3CDTF">2014-10-31T17:56:15Z</dcterms:modified>
</cp:coreProperties>
</file>