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Eras Light IT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5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8" autoAdjust="0"/>
  </p:normalViewPr>
  <p:slideViewPr>
    <p:cSldViewPr>
      <p:cViewPr varScale="1">
        <p:scale>
          <a:sx n="56" d="100"/>
          <a:sy n="56" d="100"/>
        </p:scale>
        <p:origin x="-10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6F2EDAF-2C34-4B34-9B2D-A8429D0C7CDD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AEB07A3-013B-4D88-96D6-4C7A35DA4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00C6B7E-E104-447E-A17B-250E9D454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BBDA-6920-4147-B803-263E2722B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6E29D-6BED-4F76-98E3-314E68493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82A4D-5408-4EA5-AC1B-E365B0956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4C6AF-9FBD-4DD1-BE73-AF0CAEAA8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2B13-F505-4A7D-AFAB-02731EBA1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C73AE-23A7-41C3-9F78-80790B0FEC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EDFF-E2B3-486B-87EE-53472E5F4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4863B-BE03-4F4E-8E80-5ACCE28BB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80E39-705E-42CA-ACEE-03947A428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7BD68-2840-4502-9005-EB4B34EE7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D6719881-7479-46EE-A31F-0978E0195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12" r:id="rId2"/>
    <p:sldLayoutId id="2147483820" r:id="rId3"/>
    <p:sldLayoutId id="2147483813" r:id="rId4"/>
    <p:sldLayoutId id="2147483814" r:id="rId5"/>
    <p:sldLayoutId id="2147483815" r:id="rId6"/>
    <p:sldLayoutId id="2147483816" r:id="rId7"/>
    <p:sldLayoutId id="2147483821" r:id="rId8"/>
    <p:sldLayoutId id="2147483822" r:id="rId9"/>
    <p:sldLayoutId id="2147483817" r:id="rId10"/>
    <p:sldLayoutId id="21474838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Eras Light ITC" pitchFamily="34" charset="0"/>
              </a:rPr>
              <a:t>What is Bias?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>
                <a:latin typeface="Eras Light ITC" pitchFamily="34" charset="0"/>
              </a:rPr>
              <a:t>When a writer can’t hide these feelings, or lets them affect the writing.</a:t>
            </a:r>
          </a:p>
        </p:txBody>
      </p:sp>
      <p:pic>
        <p:nvPicPr>
          <p:cNvPr id="7172" name="Picture 8" descr="http://www.localaccess.com/wfwc/issue8/graphics/bi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971800"/>
            <a:ext cx="4800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Eras Light ITC" pitchFamily="34" charset="0"/>
              </a:rPr>
              <a:t>How Do I Identify Bias?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1981200" cy="609600"/>
          </a:xfrm>
        </p:spPr>
        <p:txBody>
          <a:bodyPr/>
          <a:lstStyle/>
          <a:p>
            <a:r>
              <a:rPr lang="en-US" b="1" u="sng" smtClean="0">
                <a:solidFill>
                  <a:schemeClr val="accent2"/>
                </a:solidFill>
                <a:latin typeface="Eras Light ITC" pitchFamily="34" charset="0"/>
              </a:rPr>
              <a:t>Step 1:</a:t>
            </a:r>
            <a:endParaRPr lang="en-US" smtClean="0">
              <a:solidFill>
                <a:schemeClr val="accent2"/>
              </a:solidFill>
              <a:latin typeface="Eras Light ITC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62200" y="16764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Determine who the author or speaker is: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676400" y="2438400"/>
            <a:ext cx="6477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Find out as much as you can about them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You can’t determine bias until you know a little something about what the authors’ feelings or experiences are.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411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Some Key Questions to ask: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676400" y="4267200"/>
            <a:ext cx="5943600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/>
              <a:t>Who does the author work for?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/>
              <a:t>How old are they?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/>
              <a:t>Does your speaker have special skills or expertise in any area?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endParaRPr lang="en-US" sz="2000"/>
          </a:p>
        </p:txBody>
      </p:sp>
      <p:pic>
        <p:nvPicPr>
          <p:cNvPr id="8200" name="Picture 16" descr="http://www.laescuelitaseattle.com/images/Anti-Bias-Text-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3081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/>
      <p:bldP spid="5126" grpId="0"/>
      <p:bldP spid="51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Eras Light ITC" pitchFamily="34" charset="0"/>
              </a:rPr>
              <a:t>How Do I Identify Bias? Cont’d…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1981200" cy="609600"/>
          </a:xfrm>
        </p:spPr>
        <p:txBody>
          <a:bodyPr/>
          <a:lstStyle/>
          <a:p>
            <a:r>
              <a:rPr lang="en-US" b="1" u="sng" smtClean="0">
                <a:solidFill>
                  <a:schemeClr val="accent2"/>
                </a:solidFill>
                <a:latin typeface="Eras Light ITC" pitchFamily="34" charset="0"/>
              </a:rPr>
              <a:t>Step 2: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362200" y="1676400"/>
            <a:ext cx="624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Determine what central point the author or speaker is trying to make: 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0" y="28956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400"/>
              <a:t>Find the main idea.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62000" y="3733800"/>
            <a:ext cx="4114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</a:rPr>
              <a:t>Some Key Questions to ask: </a:t>
            </a:r>
          </a:p>
          <a:p>
            <a:pPr>
              <a:spcBef>
                <a:spcPct val="50000"/>
              </a:spcBef>
            </a:pP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1524000" y="4495800"/>
            <a:ext cx="7467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Char char="•"/>
            </a:pPr>
            <a:r>
              <a:rPr lang="en-US" sz="2400"/>
              <a:t>What is the main idea or central concept the author is trying to communicate?</a:t>
            </a:r>
          </a:p>
          <a:p>
            <a:pPr marL="342900" indent="-342900">
              <a:buFontTx/>
              <a:buChar char="•"/>
            </a:pPr>
            <a:r>
              <a:rPr lang="en-US" sz="2400"/>
              <a:t>Be on the lookout for any specific actions that the writer or speaker wants you take?</a:t>
            </a:r>
          </a:p>
        </p:txBody>
      </p:sp>
      <p:pic>
        <p:nvPicPr>
          <p:cNvPr id="9224" name="Picture 16" descr="http://www.laescuelitaseattle.com/images/Anti-Bias-Text-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105400"/>
            <a:ext cx="13081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 animBg="1"/>
      <p:bldP spid="6150" grpId="0"/>
      <p:bldP spid="6152" grpId="0"/>
      <p:bldP spid="61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</p:spPr>
        <p:txBody>
          <a:bodyPr/>
          <a:lstStyle/>
          <a:p>
            <a:r>
              <a:rPr lang="en-US" smtClean="0">
                <a:latin typeface="Eras Light ITC" pitchFamily="34" charset="0"/>
              </a:rPr>
              <a:t>How Do I Identify Bias? Cont’d…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1600200"/>
            <a:ext cx="1981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3200" b="1" u="sng">
                <a:solidFill>
                  <a:schemeClr val="accent2"/>
                </a:solidFill>
              </a:rPr>
              <a:t>Step 3: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362200" y="1600200"/>
            <a:ext cx="624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Be on the lookout for </a:t>
            </a:r>
            <a:r>
              <a:rPr lang="en-US" sz="2800" b="1">
                <a:solidFill>
                  <a:schemeClr val="accent2"/>
                </a:solidFill>
              </a:rPr>
              <a:t>loaded words, stereotypes, or one-sided arguments.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4800" y="2819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sng">
                <a:solidFill>
                  <a:schemeClr val="folHlink"/>
                </a:solidFill>
              </a:rPr>
              <a:t>Loaded Words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14600" y="2819400"/>
            <a:ext cx="5715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Words that have strong emotions behind them.</a:t>
            </a:r>
          </a:p>
          <a:p>
            <a:pPr>
              <a:spcBef>
                <a:spcPct val="50000"/>
              </a:spcBef>
            </a:pPr>
            <a:r>
              <a:rPr lang="en-US"/>
              <a:t>Ex.  Today’s children are unruly and horrendous in class.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304800" y="40386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sng">
                <a:solidFill>
                  <a:schemeClr val="folHlink"/>
                </a:solidFill>
              </a:rPr>
              <a:t>Stereotypes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590800" y="5867400"/>
            <a:ext cx="571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Writers only present one-side of the situation.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04800" y="5638800"/>
            <a:ext cx="243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400" b="1" u="sng">
                <a:solidFill>
                  <a:schemeClr val="folHlink"/>
                </a:solidFill>
              </a:rPr>
              <a:t>One Sided Arguments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14600" y="3962400"/>
            <a:ext cx="57150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Label all members of a group as being the same and does not take in to count individual differences.  This often results in prejudice.</a:t>
            </a:r>
          </a:p>
          <a:p>
            <a:pPr>
              <a:spcBef>
                <a:spcPct val="50000"/>
              </a:spcBef>
            </a:pPr>
            <a:r>
              <a:rPr lang="en-US"/>
              <a:t>Ex.  All Mexicans are illegal.</a:t>
            </a:r>
          </a:p>
        </p:txBody>
      </p:sp>
      <p:pic>
        <p:nvPicPr>
          <p:cNvPr id="11275" name="Picture 16" descr="http://www.laescuelitaseattle.com/images/Anti-Bias-Text-Ima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953000"/>
            <a:ext cx="1308100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4" grpId="0"/>
      <p:bldP spid="7176" grpId="0"/>
      <p:bldP spid="7177" grpId="0"/>
      <p:bldP spid="7178" grpId="0"/>
      <p:bldP spid="7179" grpId="0"/>
      <p:bldP spid="7180" grpId="0"/>
      <p:bldP spid="718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1157</TotalTime>
  <Words>253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What is Bias?</vt:lpstr>
      <vt:lpstr>How Do I Identify Bias?</vt:lpstr>
      <vt:lpstr>How Do I Identify Bias? Cont’d…</vt:lpstr>
      <vt:lpstr>How Do I Identify Bias? Cont’d…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Bias?</dc:title>
  <dc:creator>June Lightfoot</dc:creator>
  <cp:lastModifiedBy>hheidt</cp:lastModifiedBy>
  <cp:revision>22</cp:revision>
  <dcterms:created xsi:type="dcterms:W3CDTF">2010-01-06T03:18:56Z</dcterms:created>
  <dcterms:modified xsi:type="dcterms:W3CDTF">2014-04-16T18:38:12Z</dcterms:modified>
</cp:coreProperties>
</file>