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7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48" y="6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63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7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6949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252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4332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94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133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9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8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04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54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9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39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15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4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0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54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SURVIVING THE SIXTH GRADE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oper Black" panose="0208090404030B020404" pitchFamily="18" charset="0"/>
              </a:rPr>
              <a:t>Today you will start your five paragraph essay on surviving the sixth grade! Below are the guidelines for your essay:</a:t>
            </a:r>
          </a:p>
          <a:p>
            <a:r>
              <a:rPr lang="en-US" dirty="0" smtClean="0">
                <a:latin typeface="Cooper Black" panose="0208090404030B020404" pitchFamily="18" charset="0"/>
              </a:rPr>
              <a:t>1. You essay must contain five paragraphs. Two of those paragraphs will be your introduction and your conclusion.</a:t>
            </a:r>
          </a:p>
          <a:p>
            <a:r>
              <a:rPr lang="en-US" dirty="0" smtClean="0">
                <a:latin typeface="Cooper Black" panose="0208090404030B020404" pitchFamily="18" charset="0"/>
              </a:rPr>
              <a:t>2. Your paragraphs need to be at least five sentences long.</a:t>
            </a:r>
          </a:p>
          <a:p>
            <a:r>
              <a:rPr lang="en-US" dirty="0" smtClean="0">
                <a:latin typeface="Cooper Black" panose="0208090404030B020404" pitchFamily="18" charset="0"/>
              </a:rPr>
              <a:t>3. Your sentences need to have at least ten words each. You may add in shorter sentences but they do not count towards your five sentences.</a:t>
            </a:r>
          </a:p>
          <a:p>
            <a:r>
              <a:rPr lang="en-US" dirty="0" smtClean="0">
                <a:latin typeface="Cooper Black" panose="0208090404030B020404" pitchFamily="18" charset="0"/>
              </a:rPr>
              <a:t>4. Your introduction must have a hook and include the three topics for your three body paragraphs.</a:t>
            </a:r>
          </a:p>
          <a:p>
            <a:r>
              <a:rPr lang="en-US" dirty="0" smtClean="0">
                <a:latin typeface="Cooper Black" panose="0208090404030B020404" pitchFamily="18" charset="0"/>
              </a:rPr>
              <a:t>Have fun with it!!! 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01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5275</TotalTime>
  <Words>113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Cooper Black</vt:lpstr>
      <vt:lpstr>Trebuchet MS</vt:lpstr>
      <vt:lpstr>Wingdings 3</vt:lpstr>
      <vt:lpstr>Facet</vt:lpstr>
      <vt:lpstr>SURVIVING THE SIXTH GRADE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Morning! Today is Wednesday, January 28th, 2015</dc:title>
  <dc:creator>hheidt</dc:creator>
  <cp:lastModifiedBy>hheidt</cp:lastModifiedBy>
  <cp:revision>60</cp:revision>
  <dcterms:created xsi:type="dcterms:W3CDTF">2015-01-28T12:34:34Z</dcterms:created>
  <dcterms:modified xsi:type="dcterms:W3CDTF">2015-03-17T18:04:50Z</dcterms:modified>
</cp:coreProperties>
</file>