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00" r:id="rId10"/>
    <p:sldId id="297" r:id="rId11"/>
    <p:sldId id="299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5A3C-0864-4DC3-A66B-3BBB8A94ED5C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CB5B-397A-48AD-9791-801A41C9A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82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Baskerville Old Face" pitchFamily="18" charset="0"/>
              </a:rPr>
              <a:t>The Titanic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Baskerville Old Face" pitchFamily="18" charset="0"/>
              </a:rPr>
              <a:t>“In the Moment”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Baskerville Old Face" pitchFamily="18" charset="0"/>
              </a:rPr>
              <a:t>Photos for six room poem</a:t>
            </a:r>
            <a:endParaRPr lang="en-US" sz="54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Baskerville Old Face" pitchFamily="18" charset="0"/>
              </a:rPr>
              <a:t>Language Arts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Baskerville Old Face" pitchFamily="18" charset="0"/>
              </a:rPr>
              <a:t>Put on Slide Show Mode to view</a:t>
            </a:r>
            <a:endParaRPr lang="en-US" sz="4400" b="1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12028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Images courtesy of  the Titanic Photo Gallery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History.com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anic_life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62309" cy="5629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People in lifeboat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uis and L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869025" cy="5871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Titanic Orphans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ain-edward-john-sm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8001000" cy="5914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Captain John Edwards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e-jacket-insp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28600"/>
            <a:ext cx="8511892" cy="504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Life jacket inspection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boat12oncarpath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5181600" cy="6404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1524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Life boat 12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On 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Carpathia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 deck of Tit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599"/>
            <a:ext cx="7924800" cy="5950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On Deck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sengers on the Top D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"/>
            <a:ext cx="7486650" cy="5982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Walking on Deck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erage settling on d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1"/>
            <a:ext cx="8229600" cy="6014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Steerage settling in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boats_at_carpath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7772400" cy="5881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Life boat at </a:t>
            </a:r>
            <a:r>
              <a:rPr lang="en-US" sz="2400" b="1" dirty="0" err="1" smtClean="0">
                <a:solidFill>
                  <a:srgbClr val="FFFF00"/>
                </a:solidFill>
              </a:rPr>
              <a:t>Carpathia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Now,  pick the photo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that makes a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significant impact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on you. </a:t>
            </a:r>
          </a:p>
          <a:p>
            <a:pPr algn="ctr"/>
            <a:endParaRPr lang="en-US" sz="4800" b="1" dirty="0" smtClean="0">
              <a:solidFill>
                <a:srgbClr val="FFFF00"/>
              </a:solidFill>
              <a:latin typeface="Baskerville Old Face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Follow directions for your six room poem…..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812800"/>
            <a:ext cx="7683500" cy="523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The Titanic 1912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enade-deck-tit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812800"/>
            <a:ext cx="7683500" cy="523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Promenade Deck on the Titanic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anic-bow-constru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812800"/>
            <a:ext cx="7683500" cy="523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The Titanic Bow Construction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anic-propel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812800"/>
            <a:ext cx="7683500" cy="523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The Titanic </a:t>
            </a:r>
            <a:r>
              <a:rPr lang="en-US" sz="2400" b="1" dirty="0" err="1" smtClean="0">
                <a:solidFill>
                  <a:srgbClr val="FFFF00"/>
                </a:solidFill>
              </a:rPr>
              <a:t>Propellors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anic-at-Southampton-large-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"/>
            <a:ext cx="5957649" cy="6067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The Titanic at </a:t>
            </a:r>
            <a:r>
              <a:rPr lang="en-US" sz="2400" b="1" dirty="0" err="1" smtClean="0">
                <a:solidFill>
                  <a:srgbClr val="FFFF00"/>
                </a:solidFill>
              </a:rPr>
              <a:t>Southhampton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ty titanic lifebo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7499047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burg Titanic h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7162800" cy="5873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Ice-burg that The Titanic hit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king mess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438224" cy="5746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Message of Distress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105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Baskerville Old Face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CRudder</dc:creator>
  <cp:lastModifiedBy>hheidt</cp:lastModifiedBy>
  <cp:revision>50</cp:revision>
  <dcterms:created xsi:type="dcterms:W3CDTF">2012-07-23T16:49:47Z</dcterms:created>
  <dcterms:modified xsi:type="dcterms:W3CDTF">2015-03-06T18:27:03Z</dcterms:modified>
</cp:coreProperties>
</file>